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09800"/>
            <a:ext cx="7772400" cy="1066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447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9B84F02E-A532-48BA-8418-F680C146347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105400"/>
            <a:ext cx="914400" cy="783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476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4F02E-A532-48BA-8418-F680C146347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102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4F02E-A532-48BA-8418-F680C146347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417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8382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4000" b="1">
                <a:solidFill>
                  <a:srgbClr val="0095DA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1" y="1600200"/>
            <a:ext cx="6705599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>
                <a:srgbClr val="7EB242"/>
              </a:buClr>
              <a:buFont typeface="Calibri" pitchFamily="34" charset="0"/>
              <a:buChar char="•"/>
              <a:defRPr sz="2400">
                <a:solidFill>
                  <a:srgbClr val="4D616C"/>
                </a:solidFill>
              </a:defRPr>
            </a:lvl1pPr>
            <a:lvl2pPr marL="742950" indent="-285750">
              <a:buClr>
                <a:srgbClr val="EF374E"/>
              </a:buClr>
              <a:buFont typeface="Arial" pitchFamily="34" charset="0"/>
              <a:buChar char="•"/>
              <a:defRPr sz="2000">
                <a:solidFill>
                  <a:srgbClr val="4D616C"/>
                </a:solidFill>
              </a:defRPr>
            </a:lvl2pPr>
            <a:lvl3pPr>
              <a:buClr>
                <a:srgbClr val="FCB316"/>
              </a:buClr>
              <a:defRPr sz="1800">
                <a:solidFill>
                  <a:srgbClr val="4D616C"/>
                </a:solidFill>
              </a:defRPr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fld id="{3A7B9F9F-9C84-43A4-A70F-C0C4DFF0050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1371600" y="1255373"/>
            <a:ext cx="7772400" cy="45719"/>
          </a:xfrm>
          <a:prstGeom prst="rect">
            <a:avLst/>
          </a:prstGeom>
          <a:solidFill>
            <a:srgbClr val="0095D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592432" y="744832"/>
            <a:ext cx="186736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57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4F02E-A532-48BA-8418-F680C146347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145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4F02E-A532-48BA-8418-F680C146347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734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4F02E-A532-48BA-8418-F680C146347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352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4F02E-A532-48BA-8418-F680C146347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790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4F02E-A532-48BA-8418-F680C146347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912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4F02E-A532-48BA-8418-F680C146347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679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4F02E-A532-48BA-8418-F680C146347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131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096000"/>
            <a:ext cx="9144000" cy="762000"/>
          </a:xfrm>
          <a:prstGeom prst="rect">
            <a:avLst/>
          </a:prstGeom>
          <a:solidFill>
            <a:srgbClr val="0095D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9B84F02E-A532-48BA-8418-F680C146347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664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rgbClr val="0095DA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7EB242"/>
        </a:buClr>
        <a:buFont typeface="Arial" pitchFamily="34" charset="0"/>
        <a:buChar char="•"/>
        <a:defRPr sz="3200" kern="1200">
          <a:solidFill>
            <a:srgbClr val="4D616C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EF374E"/>
        </a:buClr>
        <a:buFont typeface="Arial" pitchFamily="34" charset="0"/>
        <a:buChar char="•"/>
        <a:defRPr sz="2800" kern="1200">
          <a:solidFill>
            <a:srgbClr val="4D616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FCB316"/>
        </a:buClr>
        <a:buFont typeface="Arial" pitchFamily="34" charset="0"/>
        <a:buChar char="•"/>
        <a:defRPr sz="2400" kern="1200">
          <a:solidFill>
            <a:srgbClr val="4D616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4D616C"/>
        </a:buClr>
        <a:buFont typeface="Arial" pitchFamily="34" charset="0"/>
        <a:buChar char="•"/>
        <a:defRPr sz="2000" kern="1200">
          <a:solidFill>
            <a:srgbClr val="4D616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095DA"/>
        </a:buClr>
        <a:buFont typeface="Arial" pitchFamily="34" charset="0"/>
        <a:buChar char="•"/>
        <a:defRPr sz="2000" kern="1200">
          <a:solidFill>
            <a:srgbClr val="4D616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803787" y="1351934"/>
            <a:ext cx="7772400" cy="1848465"/>
          </a:xfrm>
        </p:spPr>
        <p:txBody>
          <a:bodyPr/>
          <a:lstStyle/>
          <a:p>
            <a:r>
              <a:rPr lang="en-US" sz="2800" dirty="0"/>
              <a:t>This certificate is awarded to</a:t>
            </a:r>
            <a:br>
              <a:rPr lang="en-US" sz="2800" dirty="0"/>
            </a:br>
            <a:br>
              <a:rPr lang="en-US" sz="1200" dirty="0"/>
            </a:br>
            <a:r>
              <a:rPr lang="en-US" sz="4400" dirty="0"/>
              <a:t>[NAME]</a:t>
            </a:r>
            <a:br>
              <a:rPr lang="en-US" sz="3200" dirty="0"/>
            </a:br>
            <a:br>
              <a:rPr lang="en-US" sz="1400" dirty="0"/>
            </a:br>
            <a:r>
              <a:rPr lang="en-US" sz="2400" dirty="0"/>
              <a:t>[Date], [City]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666750" y="3962400"/>
            <a:ext cx="8115300" cy="98107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400" dirty="0"/>
              <a:t>for attending the Special Needs Transport In-Service for OTs, PTs and Hospital Personnel</a:t>
            </a:r>
          </a:p>
          <a:p>
            <a:pPr>
              <a:spcBef>
                <a:spcPts val="0"/>
              </a:spcBef>
            </a:pP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2438400" y="5343525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white">
                    <a:lumMod val="50000"/>
                  </a:prstClr>
                </a:solidFill>
              </a:rPr>
              <a:t>____________________________________</a:t>
            </a:r>
          </a:p>
          <a:p>
            <a:pPr algn="ctr"/>
            <a:r>
              <a:rPr lang="en-US" dirty="0">
                <a:solidFill>
                  <a:prstClr val="white">
                    <a:lumMod val="50000"/>
                  </a:prstClr>
                </a:solidFill>
              </a:rPr>
              <a:t>[Your name here]</a:t>
            </a:r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838200" y="513735"/>
            <a:ext cx="7772400" cy="8382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0095DA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i="1" dirty="0"/>
              <a:t>Certificate of Attendance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631032" y="3141368"/>
            <a:ext cx="186736" cy="10668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5108235"/>
            <a:ext cx="1776643" cy="702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119026"/>
      </p:ext>
    </p:extLst>
  </p:cSld>
  <p:clrMapOvr>
    <a:masterClrMapping/>
  </p:clrMapOvr>
</p:sld>
</file>

<file path=ppt/theme/theme1.xml><?xml version="1.0" encoding="utf-8"?>
<a:theme xmlns:a="http://schemas.openxmlformats.org/drawingml/2006/main" name="1_SKW PP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28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1_SKW PPT TEMPLATE</vt:lpstr>
      <vt:lpstr>This certificate is awarded to  [NAME]  [Date], [City]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certificate is awarded to [NAME] [Date], [City]</dc:title>
  <dc:creator>Kerry Chausmer</dc:creator>
  <cp:lastModifiedBy>Alexis Kagiliery</cp:lastModifiedBy>
  <cp:revision>7</cp:revision>
  <dcterms:created xsi:type="dcterms:W3CDTF">2014-03-24T12:13:19Z</dcterms:created>
  <dcterms:modified xsi:type="dcterms:W3CDTF">2017-03-19T20:52:47Z</dcterms:modified>
</cp:coreProperties>
</file>